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07E6E-F4D7-2A1A-257A-76B1F4E96E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8232C7-9F53-F0D1-573D-F668548D38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80A9D7-C2EC-2CAF-F1D1-E49BB2C92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B2B2A-1D62-516A-8F3B-99873ED22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F2D9FC-77BB-867F-F976-302334315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6606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5C4AD-EC6F-9374-C31A-520767CED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00B24-ACEC-1AD8-C7B7-28165B4E20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2C959-24BF-B091-FA42-3DC09BA24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888D0-B604-6193-A494-F1628BCAF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00E2D3-E247-4A6D-281A-05DF31669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0439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736912-AB9C-7337-4F22-CA34993752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E4728-B09E-03B8-2CF2-8A1D367E07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1BD9A-6071-8D3B-B2BE-E1B00C27A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E209D-E3C4-B49B-66A9-E5BE35EF3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B5BC5-49F8-B341-1FF9-19C087E0B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2712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7F960-69C4-AEE9-1100-ADC3B5183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FDBF3-6313-E870-1D9D-8A7BB382C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FB102-C93F-F8D9-49B4-D5E976776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3752D-C4D5-A589-6DAF-258D0B3D8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F1559-F9D9-096D-484B-A5F3ED1F4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0793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0C2E9-E56B-6AB4-DB42-2E5E39C23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138ABE-051A-397E-A43C-3B5BB76E2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634BF-DB37-4C62-D224-AE83A3D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39DD84-F6CA-2025-642F-F11A4A268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0BFC4-917E-A4E1-7E99-E087B455D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2476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278AD-89B1-AEEE-106B-89EB32D9C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C8108-F6A1-625C-DF5D-71344263A3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6033B7-9706-D70A-E0F9-694D5CBCF2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7EF47B-2AA4-FF24-E099-93ED9269A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B20DE1-9035-EB51-1934-B11F19986B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D28C10-AB51-E134-2220-287920044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875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83FB4-7AC9-8613-0E7E-EA3B372C6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7C3786-1756-DBAD-B497-8643A9AEC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1E05E-2BC4-F0CB-9C5E-84227BB625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79905B-CCF0-3809-6910-5EDD0B20BC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93932E-5D31-F9E1-B1C3-B5C362C69E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95865C-C88D-37A2-9227-2F1E19DDD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23D181-947E-C83A-1090-440D3E8AC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723042-0342-8C27-67E4-C7E4131911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5764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BD942-7A9A-2EB7-7D98-57FA359FF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BAD06F-4F09-E5BB-6A2A-607D22690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FBC06E-8B9A-D68B-8B28-FB4128626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212267-3ABF-5A6E-DF0E-9A9346046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8893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02A96E-14A2-25C0-C9A7-331BD8CF2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DE2683-A8F6-F5CA-9EB7-DAF1ED1A1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F84D9-6376-4F04-FFD8-2D4403C43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9745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AEC1D-4321-9746-435F-020476C1D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7694D-632A-61EF-B9A4-F75F205EB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297132-02F8-9929-AFDB-E0BD3A9AD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F26C90-1054-24D9-47E6-3F0AC901C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0F4B11-08C1-8C6E-A1D7-08F9800B3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4CEED-DFF2-CFA9-696F-A1A952A98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0735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D1DCA-AE59-D848-552E-C8398060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25EBB4-BA4D-58D5-31C0-B70BB881C8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A96C6E-FBFC-881F-E9C0-150BB76FAD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91B253-C247-1C32-DA0C-76858465E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0DDBDB-5970-65D8-1BA1-9C60BD5E4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48912B-955B-E708-3023-8159D9DFE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1867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F13032-ED0C-E8E9-F684-FD88920F4E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646125-ABB4-CE73-E2B6-CC086F397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9432F9-30DE-0213-E152-D5C22EA191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91934E-2455-4785-ADBD-856FC4956466}" type="datetimeFigureOut">
              <a:rPr lang="en-IN" smtClean="0"/>
              <a:t>31-03-2024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21FB2-0020-0C38-47A9-5170CED148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114B1-C0E3-D646-C1BE-1B80E8739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43891-2AFF-418F-BB12-D4A49936630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9479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188B9-A8F2-919C-A696-A690CF61AB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BB2209-BE61-B899-A1BA-1B94FCC31E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90AE50-7E0E-4483-558C-51488A8F2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663"/>
            <a:ext cx="12192000" cy="675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066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0F59D0-EF5A-41D4-942C-8318B1847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07" y="0"/>
            <a:ext cx="12153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163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C00AF7-6568-303F-6BA5-C6DBE04FE9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"/>
            <a:ext cx="12192000" cy="685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5598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0EDA99-9575-1104-4374-DFB14A3B8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642"/>
            <a:ext cx="12192000" cy="6730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2880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39BE9D-7DBC-3C52-22C5-18ACFC85F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2" y="0"/>
            <a:ext cx="120718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0590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520DFF-AA70-B2A1-034D-35746A72FF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4"/>
            <a:ext cx="12192000" cy="685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45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8B5467-053B-F1EC-F563-5EBE16C4EA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542"/>
            <a:ext cx="12192000" cy="6802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412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135EEE-EFDE-2AC4-D410-412E60169E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109"/>
            <a:ext cx="12192000" cy="674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285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82ED6E-DA2C-161D-1A74-3FEB630FBB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244"/>
            <a:ext cx="12192000" cy="678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0550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A239BF-D03C-FC08-C450-07F038DEB3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903"/>
            <a:ext cx="12192000" cy="6810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365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D9F3D-1CF8-9FA0-271A-69681224E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B1B511-1ABA-4635-47BB-01DF104C7A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934743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E9116F-6772-6E33-EE09-91C993521E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73"/>
            <a:ext cx="12192000" cy="6819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585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6CE185-97BF-8417-970D-26E53605E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327"/>
            <a:ext cx="12192000" cy="6815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332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E80EEC-D40C-2763-7201-44F27D6088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493"/>
            <a:ext cx="12192000" cy="6843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827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D407B4-FA1D-03F7-3548-E13B021D26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862"/>
            <a:ext cx="12192000" cy="677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131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A463C2-B864-48A4-BD63-AD86C7A192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581"/>
            <a:ext cx="12192000" cy="680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36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CBFBE5-487D-9399-5C45-EA565EF2D9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385"/>
            <a:ext cx="12192000" cy="6817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279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CC1A9C-BAAB-1C91-D322-E642EB7FF1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49"/>
            <a:ext cx="12192000" cy="6851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092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nitish pandey</dc:creator>
  <cp:lastModifiedBy>nitish pandey</cp:lastModifiedBy>
  <cp:revision>1</cp:revision>
  <dcterms:created xsi:type="dcterms:W3CDTF">2024-03-31T09:10:28Z</dcterms:created>
  <dcterms:modified xsi:type="dcterms:W3CDTF">2024-03-31T09:18:24Z</dcterms:modified>
</cp:coreProperties>
</file>

<file path=docProps/thumbnail.jpeg>
</file>